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6" r:id="rId3"/>
    <p:sldId id="260" r:id="rId4"/>
    <p:sldId id="274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6E18C-3095-4ABB-8B97-94B719C0667D}" type="datetimeFigureOut">
              <a:rPr lang="en-US" smtClean="0"/>
              <a:pPr/>
              <a:t>06-Aug-18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E8D71-BC17-4DAF-9F27-312921738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5417"/>
            <a:ext cx="9144000" cy="2000548"/>
          </a:xfrm>
          <a:prstGeom prst="rect">
            <a:avLst/>
          </a:prstGeom>
          <a:solidFill>
            <a:srgbClr val="FFFF99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 fontAlgn="base"/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HANDINFG OVER &amp; TAKING OVER</a:t>
            </a:r>
            <a:r>
              <a:rPr lang="hi-IN" sz="24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CEREMONY OF NCC CHARGE OF S D COLLEGE, AMBALA CANTT.</a:t>
            </a:r>
            <a:r>
              <a:rPr lang="hi-I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hi-IN" sz="2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राष्ट्रीय कैडट कोर, एस० डी० कालेज, अम्बाला छावनी के दायित्व का हस्तान्तरण समारोह</a:t>
            </a:r>
            <a:r>
              <a:rPr lang="en-US" sz="2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fontAlgn="base"/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lang="en-US" sz="2000" b="1" baseline="30000" dirty="0" smtClean="0">
                <a:solidFill>
                  <a:srgbClr val="FF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TH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AUGUST, 2018</a:t>
            </a:r>
            <a:endParaRPr lang="en-US" b="1" dirty="0" smtClean="0">
              <a:solidFill>
                <a:srgbClr val="FF0000"/>
              </a:solidFill>
              <a:latin typeface="Comic Sans MS" pitchFamily="66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 descr="C:\Users\hp\Desktop\IMG-20180806-WA01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438400"/>
            <a:ext cx="6781800" cy="4419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66800" y="6457890"/>
            <a:ext cx="6781800" cy="40011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CC"/>
                </a:solidFill>
                <a:latin typeface="Comic Sans MS" pitchFamily="66" charset="0"/>
              </a:rPr>
              <a:t>POTENTIAL OFFICER DR CHIMAN LAL, ANO, NCC</a:t>
            </a:r>
            <a:endParaRPr lang="en-US" sz="20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pic>
        <p:nvPicPr>
          <p:cNvPr id="6" name="Picture 1" descr="C:\Users\hp\Desktop\NCC PPT 2017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81200"/>
            <a:ext cx="9144000" cy="1066800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5181600" cy="627864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Dr. </a:t>
            </a:r>
            <a:r>
              <a:rPr lang="en-US" sz="2400" dirty="0" err="1" smtClean="0">
                <a:solidFill>
                  <a:srgbClr val="0000CC"/>
                </a:solidFill>
                <a:latin typeface="Comic Sans MS" pitchFamily="66" charset="0"/>
              </a:rPr>
              <a:t>Chiman</a:t>
            </a: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Comic Sans MS" pitchFamily="66" charset="0"/>
              </a:rPr>
              <a:t>Lal</a:t>
            </a: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, MA, </a:t>
            </a:r>
            <a:r>
              <a:rPr lang="en-US" sz="2400" dirty="0" err="1" smtClean="0">
                <a:solidFill>
                  <a:srgbClr val="0000CC"/>
                </a:solidFill>
                <a:latin typeface="Comic Sans MS" pitchFamily="66" charset="0"/>
              </a:rPr>
              <a:t>M.phil</a:t>
            </a: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; </a:t>
            </a:r>
            <a:r>
              <a:rPr lang="en-US" sz="2400" dirty="0" err="1" smtClean="0">
                <a:solidFill>
                  <a:srgbClr val="0000CC"/>
                </a:solidFill>
                <a:latin typeface="Comic Sans MS" pitchFamily="66" charset="0"/>
              </a:rPr>
              <a:t>P.hd</a:t>
            </a: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 From KUK</a:t>
            </a:r>
          </a:p>
          <a:p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Father name - Sh. </a:t>
            </a:r>
            <a:r>
              <a:rPr lang="en-US" sz="2400" dirty="0" err="1" smtClean="0">
                <a:solidFill>
                  <a:srgbClr val="0000CC"/>
                </a:solidFill>
                <a:latin typeface="Comic Sans MS" pitchFamily="66" charset="0"/>
              </a:rPr>
              <a:t>Kanhaiya</a:t>
            </a: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Comic Sans MS" pitchFamily="66" charset="0"/>
              </a:rPr>
              <a:t>Lal</a:t>
            </a:r>
            <a:endParaRPr lang="en-US" sz="2400" dirty="0" smtClean="0">
              <a:solidFill>
                <a:srgbClr val="0000CC"/>
              </a:solidFill>
              <a:latin typeface="Comic Sans MS" pitchFamily="66" charset="0"/>
            </a:endParaRPr>
          </a:p>
          <a:p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Mother name- </a:t>
            </a:r>
            <a:r>
              <a:rPr lang="en-US" sz="2400" dirty="0" err="1" smtClean="0">
                <a:solidFill>
                  <a:srgbClr val="0000CC"/>
                </a:solidFill>
                <a:latin typeface="Comic Sans MS" pitchFamily="66" charset="0"/>
              </a:rPr>
              <a:t>smt</a:t>
            </a: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Comic Sans MS" pitchFamily="66" charset="0"/>
              </a:rPr>
              <a:t>Murti</a:t>
            </a: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 Devi</a:t>
            </a:r>
          </a:p>
          <a:p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Date of birth. -7-9-1976</a:t>
            </a:r>
          </a:p>
          <a:p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Date of place - Village- </a:t>
            </a:r>
            <a:r>
              <a:rPr lang="hi-IN" sz="2400" dirty="0" smtClean="0">
                <a:solidFill>
                  <a:srgbClr val="0000CC"/>
                </a:solidFill>
                <a:latin typeface="Comic Sans MS" pitchFamily="66" charset="0"/>
              </a:rPr>
              <a:t>बालियर खुर्द</a:t>
            </a: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Comic Sans MS" pitchFamily="66" charset="0"/>
              </a:rPr>
              <a:t>Distt</a:t>
            </a: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.-  </a:t>
            </a:r>
            <a:r>
              <a:rPr lang="en-US" sz="2400" dirty="0" err="1" smtClean="0">
                <a:solidFill>
                  <a:srgbClr val="0000CC"/>
                </a:solidFill>
                <a:latin typeface="Comic Sans MS" pitchFamily="66" charset="0"/>
              </a:rPr>
              <a:t>Rewari.Haryana</a:t>
            </a: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.</a:t>
            </a:r>
          </a:p>
          <a:p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Date of joining in this college - 2.8.2008</a:t>
            </a:r>
          </a:p>
          <a:p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 Publication : About ten paper published in national and international journals.</a:t>
            </a:r>
          </a:p>
          <a:p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Minor Research project (MRP) completed.</a:t>
            </a:r>
          </a:p>
          <a:p>
            <a:endParaRPr lang="en-US" sz="2400" dirty="0" smtClean="0">
              <a:solidFill>
                <a:srgbClr val="0000CC"/>
              </a:solidFill>
              <a:latin typeface="Comic Sans MS" pitchFamily="66" charset="0"/>
            </a:endParaRPr>
          </a:p>
          <a:p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NCC - C Certificate holder</a:t>
            </a:r>
          </a:p>
          <a:p>
            <a:endParaRPr lang="en-US" dirty="0"/>
          </a:p>
        </p:txBody>
      </p:sp>
      <p:pic>
        <p:nvPicPr>
          <p:cNvPr id="2050" name="Picture 2" descr="C:\Users\hp\Desktop\IMG-20180806-WA01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228600"/>
            <a:ext cx="3886200" cy="6400800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8839200" cy="6370975"/>
          </a:xfrm>
          <a:prstGeom prst="rect">
            <a:avLst/>
          </a:prstGeom>
          <a:solidFill>
            <a:srgbClr val="FFFF99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 Core Values </a:t>
            </a:r>
          </a:p>
          <a:p>
            <a:pPr fontAlgn="base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Chiman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Lal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ANO has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US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(a) A sense of patriotic </a:t>
            </a:r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commitment to encourage </a:t>
            </a:r>
            <a:r>
              <a:rPr lang="en-US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students </a:t>
            </a:r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to contribute to national development.</a:t>
            </a:r>
          </a:p>
          <a:p>
            <a:pPr fontAlgn="base"/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(b) Respect for diversities in religion, language, culture, ethnicity, life style and habitat to instill a sense of National unity and social cohesion.</a:t>
            </a:r>
          </a:p>
          <a:p>
            <a:pPr fontAlgn="base"/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(c) Abiding commitment to learn and adhere to the norms and values enshrined in the Indian Constitution.</a:t>
            </a:r>
          </a:p>
          <a:p>
            <a:pPr fontAlgn="base"/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(d) Understanding the value of a just and impartial exercise of authority.</a:t>
            </a:r>
          </a:p>
          <a:p>
            <a:pPr fontAlgn="base"/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(e) Ability to participate in community development and other social </a:t>
            </a:r>
            <a:r>
              <a:rPr lang="en-US" sz="2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(f) A healthy life style free of substance abuse and other unhealthy practices.</a:t>
            </a:r>
          </a:p>
          <a:p>
            <a:pPr fontAlgn="base"/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(g) Sensitivity to the needs of poor and socially disadvantaged fellow citizens.</a:t>
            </a:r>
          </a:p>
          <a:p>
            <a:pPr fontAlgn="base"/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(h) </a:t>
            </a:r>
            <a:r>
              <a:rPr lang="en-US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habits </a:t>
            </a:r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of restraint and self-awareness.</a:t>
            </a:r>
          </a:p>
          <a:p>
            <a:pPr fontAlgn="base"/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(j) Understanding the values of honesty, truthfulness, self-sacrifice, perseverance and hard work.</a:t>
            </a:r>
          </a:p>
          <a:p>
            <a:pPr fontAlgn="base"/>
            <a:r>
              <a:rPr lang="en-US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(k) Respect for knowledge, wisdom and the power of ideas</a:t>
            </a:r>
            <a:r>
              <a:rPr lang="en-US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gud luck in arm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33600"/>
            <a:ext cx="4191000" cy="2971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6" name="Picture 2" descr="C:\Users\hp\Desktop\IMG-20180806-WA01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838200"/>
            <a:ext cx="4876800" cy="6019800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</p:pic>
      <p:pic>
        <p:nvPicPr>
          <p:cNvPr id="7" name="Picture 1" descr="C:\Users\hp\Desktop\NCC PPT 2017\download 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228600"/>
            <a:ext cx="9144000" cy="1981200"/>
          </a:xfrm>
          <a:prstGeom prst="rect">
            <a:avLst/>
          </a:prstGeom>
          <a:noFill/>
        </p:spPr>
      </p:pic>
      <p:pic>
        <p:nvPicPr>
          <p:cNvPr id="8" name="Picture 2" descr="Image result for thank you in arm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50435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298</Words>
  <Application>Microsoft Office PowerPoint</Application>
  <PresentationFormat>On-screen Show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hp</cp:lastModifiedBy>
  <cp:revision>25</cp:revision>
  <dcterms:created xsi:type="dcterms:W3CDTF">2017-08-18T06:33:44Z</dcterms:created>
  <dcterms:modified xsi:type="dcterms:W3CDTF">2018-08-06T14:52:26Z</dcterms:modified>
</cp:coreProperties>
</file>