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546B1-CFD5-4A0B-9B52-1AC30F71D5E8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3FFD5-2CA3-47D3-8A22-B2E3AE53C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FF34-91B4-4C03-934F-D73906B0DC19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554545"/>
          </a:xfrm>
          <a:prstGeom prst="rect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SANATAN  DHARMA HUMAN DEVELOPMENT RESEARCH &amp; TRAINING CENTER </a:t>
            </a:r>
          </a:p>
          <a:p>
            <a:pPr algn="ctr"/>
            <a:r>
              <a:rPr lang="en-US" sz="1600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(An undertaking of S D College (Lahore), </a:t>
            </a:r>
            <a:r>
              <a:rPr lang="en-US" sz="1600" dirty="0" err="1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Ambala</a:t>
            </a:r>
            <a:r>
              <a:rPr lang="en-US" sz="1600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600" dirty="0" err="1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Cantt</a:t>
            </a:r>
            <a:r>
              <a:rPr lang="en-US" sz="1600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.)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hi-IN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hi-IN" sz="2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सनातन धर्म मानव विकास शोध एवम् प्रशिक्षण केन्द्र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(सनातन धर्म कालेज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लाहौर) अम्बाला छावनी का उपक्रम]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द्वारा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आयोजित</a:t>
            </a:r>
            <a:endParaRPr lang="en-US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BI-ANNUAL CRITICAL EVALUATION SESSION</a:t>
            </a:r>
            <a:endParaRPr lang="hi-IN" b="1" dirty="0" smtClean="0">
              <a:solidFill>
                <a:srgbClr val="C00000"/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अर्द्ध-वार्षिकी आलोचनात्मक मूल्याँकन सत्र   </a:t>
            </a:r>
            <a:endParaRPr lang="hi-IN" sz="2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hi-IN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दिसम्बर, </a:t>
            </a:r>
            <a: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2018</a:t>
            </a:r>
            <a:endParaRPr lang="en-US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4338" name="AutoShape 2" descr="Image result for हिन्द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2" descr="C:\Documents and Settings\admin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743200"/>
            <a:ext cx="3657600" cy="38862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</p:pic>
      <p:pic>
        <p:nvPicPr>
          <p:cNvPr id="6" name="Picture 5" descr="IMG-20171031-WA00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667000"/>
            <a:ext cx="5029200" cy="39624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7" name="Picture 5" descr="IMG-20171031-WA00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3810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Image result for s d college ambala cantt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57200"/>
            <a:ext cx="1466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 Arrow 5"/>
          <p:cNvSpPr/>
          <p:nvPr/>
        </p:nvSpPr>
        <p:spPr>
          <a:xfrm rot="19611485">
            <a:off x="1152151" y="2105622"/>
            <a:ext cx="3048000" cy="12192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बुभुक्षा एवम् भय स्तर 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Left Arrow 6"/>
          <p:cNvSpPr/>
          <p:nvPr/>
        </p:nvSpPr>
        <p:spPr>
          <a:xfrm rot="19456607">
            <a:off x="3360317" y="2293683"/>
            <a:ext cx="2556454" cy="1371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जिज्ञासा </a:t>
            </a:r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स्तर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Left Arrow 7"/>
          <p:cNvSpPr/>
          <p:nvPr/>
        </p:nvSpPr>
        <p:spPr>
          <a:xfrm rot="19369720">
            <a:off x="3411601" y="4195872"/>
            <a:ext cx="2367098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सौन्दर्य स्तर 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-2557791" y="2710189"/>
            <a:ext cx="5943601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विचार, भाषा, अध्यापन कर्म की अनिवार्यता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7000" y="6334780"/>
            <a:ext cx="59436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विचार, भाषा, अध्यापन कर्म की अपर्याप्तता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7000" y="762000"/>
            <a:ext cx="2667000" cy="3847207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१.मानसिक कल्याण, २. आरोग्य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३.समय उपयोग, 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४. सामाजिक गतिशीलता, 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५. पर्यावरण, 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६. सुशासन, 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७. शिक्षा, 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८.संस्कृति ,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९. जीवन स्तर </a:t>
            </a:r>
            <a:endParaRPr lang="en-US" sz="24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4" name="Picture 5" descr="IMG-20171031-WA0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943600"/>
            <a:ext cx="1905000" cy="9144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295400" y="3657600"/>
            <a:ext cx="2291090" cy="2246769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बौद्धिक द्वन्द्व</a:t>
            </a:r>
          </a:p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भावनात्मक द्वन्द्व, कार्मिक द्वन्द्व, भाषाई अतिचार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1524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  <a:latin typeface="Comic Sans MS" pitchFamily="66" charset="0"/>
              </a:rPr>
              <a:t>The goal of  </a:t>
            </a:r>
            <a:r>
              <a:rPr lang="en-US" dirty="0" err="1" smtClean="0">
                <a:solidFill>
                  <a:srgbClr val="0000CC"/>
                </a:solidFill>
                <a:latin typeface="Comic Sans MS" pitchFamily="66" charset="0"/>
              </a:rPr>
              <a:t>sdhdrtc</a:t>
            </a:r>
            <a:r>
              <a:rPr lang="en-US" dirty="0" smtClean="0">
                <a:solidFill>
                  <a:srgbClr val="0000CC"/>
                </a:solidFill>
                <a:latin typeface="Comic Sans MS" pitchFamily="66" charset="0"/>
              </a:rPr>
              <a:t> is the integration of  material development with psychological, cultural &amp; spiritual aspects -  all in harmony with earth.</a:t>
            </a:r>
            <a:endParaRPr lang="en-US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152</Words>
  <Application>Microsoft Office PowerPoint</Application>
  <PresentationFormat>On-screen Show (4:3)</PresentationFormat>
  <Paragraphs>26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abc</cp:lastModifiedBy>
  <cp:revision>15</cp:revision>
  <dcterms:created xsi:type="dcterms:W3CDTF">2018-10-16T03:58:14Z</dcterms:created>
  <dcterms:modified xsi:type="dcterms:W3CDTF">2018-12-14T04:25:58Z</dcterms:modified>
</cp:coreProperties>
</file>