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7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546B1-CFD5-4A0B-9B52-1AC30F71D5E8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3FFD5-2CA3-47D3-8A22-B2E3AE53C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3FFD5-2CA3-47D3-8A22-B2E3AE53C06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3FFD5-2CA3-47D3-8A22-B2E3AE53C0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0FF34-91B4-4C03-934F-D73906B0DC19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877437"/>
          </a:xfrm>
          <a:prstGeom prst="rect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विभाग एवम् स० ध० मा० वि० शो० एवम् प्र० केन्द्र </a:t>
            </a:r>
          </a:p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[स० ध० कालेज (लाहौर) अम्बाला छावनी का उपक्रम] </a:t>
            </a:r>
          </a:p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द्वारा आयोजित परिचर्चा</a:t>
            </a:r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WHAT DIES WHEN WE DIE &amp; DECODING DEATH RITUALS</a:t>
            </a:r>
            <a:endParaRPr lang="hi-IN" sz="2000" b="1" dirty="0" smtClean="0">
              <a:solidFill>
                <a:srgbClr val="FF0000"/>
              </a:solidFill>
              <a:latin typeface="Comic Sans MS" pitchFamily="66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hi-IN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हमारे मरने पर मरता क्या है एवम् मृत्यु संस्कार/ कर्मकाण्ड का निष्कूटन</a:t>
            </a:r>
            <a:r>
              <a:rPr lang="hi-IN" sz="1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endParaRPr lang="hi-IN" sz="1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</a:t>
            </a:r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DECEMBER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2018, MONDAY</a:t>
            </a:r>
            <a:endParaRPr lang="en-US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4338" name="AutoShape 2" descr="Image result for हिन्द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990600" y="7620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उत्तरजीविता सम्वाद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990600" y="22098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वैज्ञानिक -दार्शनिक सम्वाद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990600" y="36576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साहित्यिक  सम्वाद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410200" y="838200"/>
            <a:ext cx="3048000" cy="12192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बुभुक्षा एवम् भय स्तर का सम्वाद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410200" y="2286000"/>
            <a:ext cx="3048000" cy="1371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जिज्ञासा स्तर का सम्वाद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5486400" y="3810000"/>
            <a:ext cx="3048000" cy="990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सौन्दर्य स्तर </a:t>
            </a:r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का सम्वाद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 rot="5400000">
            <a:off x="-1681492" y="3129291"/>
            <a:ext cx="4343403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संस्कृत ज्ञान परम्परा में  सम्वाद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5000" y="6019800"/>
            <a:ext cx="40386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नीतिशास्त्र - लोकसंग्रह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2471410" y="2786390"/>
            <a:ext cx="53340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सम्वाद की अनिवार्यत और अपर्याप्तता 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5000" y="6019800"/>
            <a:ext cx="46482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पाश्चात्य ज्ञान परम्परा में  सम्वाद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 rot="5400000">
            <a:off x="6395710" y="2900690"/>
            <a:ext cx="46482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अरबी ज्ञान परम्परा में  सम्वाद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107</Words>
  <Application>Microsoft Office PowerPoint</Application>
  <PresentationFormat>On-screen Show (4:3)</PresentationFormat>
  <Paragraphs>19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abc</cp:lastModifiedBy>
  <cp:revision>14</cp:revision>
  <dcterms:created xsi:type="dcterms:W3CDTF">2018-10-16T03:58:14Z</dcterms:created>
  <dcterms:modified xsi:type="dcterms:W3CDTF">2018-12-17T04:47:16Z</dcterms:modified>
</cp:coreProperties>
</file>